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italic.fntdata"/><Relationship Id="rId12" Type="http://schemas.openxmlformats.org/officeDocument/2006/relationships/slide" Target="slides/slide7.xml"/><Relationship Id="rId34" Type="http://schemas.openxmlformats.org/officeDocument/2006/relationships/font" Target="fonts/Raleway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11d0af60f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11d0af60f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11d0af60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11d0af60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11d0af60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11d0af60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11d0af60f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11d0af60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11d0af60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11d0af60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11d0af60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11d0af60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11d0af60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11d0af60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11d0af60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11d0af60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11d0af60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11d0af60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11d0af60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11d0af60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11d0af60f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11d0af60f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11d0af60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11d0af60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11d0af60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11d0af60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11d0af60f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11d0af60f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11d0af60f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11d0af60f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11d0af60f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11d0af60f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11d0af60f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11d0af60f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11d0af60f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11d0af60f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11d0af60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11d0af60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11d0af60f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11d0af60f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11d0af60f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11d0af60f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11d0af60f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11d0af60f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11d0af60f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11d0af60f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11d0af60f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11d0af60f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11d0af60f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11d0af60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11d0af60f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11d0af60f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youtube.com/watch?v=3yYjYvdcCw8&amp;ab_channel=Skillopedia-Skillsfortherealworld" TargetMode="External"/><Relationship Id="rId4" Type="http://schemas.openxmlformats.org/officeDocument/2006/relationships/hyperlink" Target="https://www.youtube.com/watch?v=zn2iRG7bI2I&amp;ab_channel=VanessaVanEdwards" TargetMode="External"/><Relationship Id="rId5" Type="http://schemas.openxmlformats.org/officeDocument/2006/relationships/hyperlink" Target="https://www.youtube.com/watch?v=xY_xiGadcgk&amp;ab_channel=EnglishwithEmma%C2%B7engVid" TargetMode="External"/><Relationship Id="rId6" Type="http://schemas.openxmlformats.org/officeDocument/2006/relationships/hyperlink" Target="https://www.youtube.com/watch?v=gpqfZJuZRNY&amp;ab_channel=Lindybeig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 gesture in presentation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Shijie Zhang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Gesture categories</a:t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Why gestures?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Char char="●"/>
            </a:pPr>
            <a:r>
              <a:rPr lang="en">
                <a:solidFill>
                  <a:srgbClr val="FF0000"/>
                </a:solidFill>
              </a:rPr>
              <a:t>Prepare yourself for gestures in virtual meeting</a:t>
            </a:r>
            <a:endParaRPr>
              <a:solidFill>
                <a:srgbClr val="FF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Interesting gestures in meetings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Number listing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Leveling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Contrast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Prompting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Holds - Clasp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Holds - Figure cage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Interlace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18650"/>
            <a:ext cx="7308675" cy="38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>
            <p:ph type="title"/>
          </p:nvPr>
        </p:nvSpPr>
        <p:spPr>
          <a:xfrm>
            <a:off x="0" y="558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gestures in meeting 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110" y="1365625"/>
            <a:ext cx="5738685" cy="382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>
            <p:ph type="title"/>
          </p:nvPr>
        </p:nvSpPr>
        <p:spPr>
          <a:xfrm>
            <a:off x="0" y="558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 wheels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825" y="1297000"/>
            <a:ext cx="7608350" cy="38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>
            <p:ph type="title"/>
          </p:nvPr>
        </p:nvSpPr>
        <p:spPr>
          <a:xfrm>
            <a:off x="0" y="558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 position for meeting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setup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Common reasons people don’t use gestures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Camera - Laptop camera / Too close to camera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Need a better microphone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Don’t know what to do with gestures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Find your setup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Stand-up and distance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Airpod</a:t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1853850"/>
            <a:ext cx="4352925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Why gestures?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Prepare yourself for gestures in virtual meeting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Char char="●"/>
            </a:pPr>
            <a:r>
              <a:rPr lang="en">
                <a:solidFill>
                  <a:srgbClr val="FF0000"/>
                </a:solidFill>
              </a:rPr>
              <a:t>Interesting gestures in presentations</a:t>
            </a:r>
            <a:endParaRPr>
              <a:solidFill>
                <a:srgbClr val="FF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Number listing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Leveling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Contrast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Prompting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Holds - Clasp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Holds - Figure cage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Interlace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Listing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1154"/>
            <a:ext cx="9144002" cy="462234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listing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37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Leveling - Up/Down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9163"/>
            <a:ext cx="9144003" cy="45943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Leveling - Alternative to listing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1050"/>
            <a:ext cx="9144003" cy="4602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Contrast</a:t>
            </a:r>
            <a:r>
              <a:rPr lang="en"/>
              <a:t> - Show two different things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Why gestures?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Prepare yourself for gestures in virtual meeting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Interesting </a:t>
            </a:r>
            <a:r>
              <a:rPr lang="en"/>
              <a:t>gestures</a:t>
            </a:r>
            <a:r>
              <a:rPr lang="en"/>
              <a:t> in meetings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Number listing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Leveling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Contrast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Prompting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Holds - </a:t>
            </a:r>
            <a:r>
              <a:rPr lang="en"/>
              <a:t>Clasp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Holds - Figure cage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Interlace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551800"/>
            <a:ext cx="9144003" cy="459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Contrast</a:t>
            </a:r>
            <a:r>
              <a:rPr lang="en"/>
              <a:t> - Show a change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3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Raise your hands - Speaker and listener do together</a:t>
            </a:r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535200"/>
            <a:ext cx="9144003" cy="46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4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</a:t>
            </a:r>
            <a:r>
              <a:rPr lang="en"/>
              <a:t> prison - Talk about one point later</a:t>
            </a:r>
            <a:endParaRPr/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48" y="535200"/>
            <a:ext cx="8716251" cy="46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Interlace - Talking about details</a:t>
            </a:r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33" y="535200"/>
            <a:ext cx="8388568" cy="447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6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Clasp</a:t>
            </a:r>
            <a:r>
              <a:rPr lang="en"/>
              <a:t> gesture - Conclusion </a:t>
            </a:r>
            <a:endParaRPr/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98" y="535200"/>
            <a:ext cx="8517803" cy="43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Gesture outline</a:t>
            </a:r>
            <a:endParaRPr/>
          </a:p>
        </p:txBody>
      </p:sp>
      <p:sp>
        <p:nvSpPr>
          <p:cNvPr id="262" name="Google Shape;262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Why gestures?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Prepare yourself for gestures in virtual meeting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Interesting gestures in meetings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Number listing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Leveling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Contrast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Raise your hands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Holds - Figure cage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Interlace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Holds - Clasp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Char char="●"/>
            </a:pPr>
            <a:r>
              <a:rPr lang="en">
                <a:solidFill>
                  <a:srgbClr val="FF0000"/>
                </a:solidFill>
              </a:rPr>
              <a:t>Summary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68" name="Google Shape;268;p38"/>
          <p:cNvSpPr txBox="1"/>
          <p:nvPr>
            <p:ph idx="1" type="body"/>
          </p:nvPr>
        </p:nvSpPr>
        <p:spPr>
          <a:xfrm>
            <a:off x="729450" y="2078875"/>
            <a:ext cx="7688700" cy="29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Doing nothing gesture - Merkel gesture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Even if you don’t plan to use much hand gestures, never a bad idea to build your trademarks by doing nothing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Find your setup for gestures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Many interesting gestures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Numbers - Listing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Structure/Importance - Leveling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Comparison - Contrasting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Interacting with audience - Prompting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One important point later - Figure prison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Diving into details - Interlace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Conclusion - Clasp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https://www.youtube.com/watch?v=3yYjYvdcCw8&amp;ab_channel=Skillopedia-Skillsfortherealworld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https://www.youtube.com/watch?v=zn2iRG7bI2I&amp;ab_channel=VanessaVanEdwards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https://www.youtube.com/watch?v=xY_xiGadcgk&amp;ab_channel=EnglishwithEmma%C2%B7engVid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https://www.youtube.com/watch?v=gpqfZJuZRNY&amp;ab_channel=Lindybeige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Char char="●"/>
            </a:pPr>
            <a:r>
              <a:rPr lang="en">
                <a:solidFill>
                  <a:srgbClr val="FF0000"/>
                </a:solidFill>
              </a:rPr>
              <a:t>Why gestures?</a:t>
            </a:r>
            <a:endParaRPr>
              <a:solidFill>
                <a:srgbClr val="FF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Prepare yourself for gestures in virtual meeting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Interesting gestures in meetings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Number listing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Leveling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Contrast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Prompting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Holds - Clasp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Holds - Figure cage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Interlace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Merkel gesture - An example for not using gestures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340" y="535200"/>
            <a:ext cx="8183460" cy="46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0" y="1318650"/>
            <a:ext cx="2724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Expressive hands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675" y="515577"/>
            <a:ext cx="6611326" cy="462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0" y="1318650"/>
            <a:ext cx="2724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Expressive hands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775" y="1147825"/>
            <a:ext cx="3461500" cy="39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050" y="1318650"/>
            <a:ext cx="3312100" cy="37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Expressive hands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563" y="552450"/>
            <a:ext cx="5686425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0" y="130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Expressive hands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076" y="1244800"/>
            <a:ext cx="3447924" cy="389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5075" y="1362200"/>
            <a:ext cx="3016200" cy="379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 gestures in talk shows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7790"/>
            <a:ext cx="4446150" cy="25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849" y="2571749"/>
            <a:ext cx="4446150" cy="251303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360000" y="1803150"/>
            <a:ext cx="6909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Least popular public speaker uses 272 hand gestures in 18 minute talk.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Most popular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public speaker uses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465 hand gestures in 18 minute talk.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